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61" r:id="rId14"/>
    <p:sldId id="262" r:id="rId15"/>
    <p:sldId id="263" r:id="rId16"/>
    <p:sldId id="264" r:id="rId17"/>
    <p:sldId id="273" r:id="rId18"/>
    <p:sldId id="278"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96" d="100"/>
          <a:sy n="96" d="100"/>
        </p:scale>
        <p:origin x="1152"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4898376"/>
        <c:axId val="264899552"/>
      </c:scatterChart>
      <c:valAx>
        <c:axId val="264898376"/>
        <c:scaling>
          <c:orientation val="minMax"/>
          <c:max val="950"/>
          <c:min val="450"/>
        </c:scaling>
        <c:delete val="0"/>
        <c:axPos val="b"/>
        <c:title>
          <c:tx>
            <c:rich>
              <a:bodyPr/>
              <a:lstStyle/>
              <a:p>
                <a:pPr>
                  <a:defRPr/>
                </a:pPr>
                <a:r>
                  <a:rPr lang="en-GB"/>
                  <a:t>Wavelength/</a:t>
                </a:r>
                <a:r>
                  <a:rPr lang="en-GB" baseline="0"/>
                  <a:t>nm</a:t>
                </a:r>
                <a:endParaRPr lang="en-GB"/>
              </a:p>
            </c:rich>
          </c:tx>
          <c:overlay val="0"/>
        </c:title>
        <c:numFmt formatCode="General" sourceLinked="1"/>
        <c:majorTickMark val="out"/>
        <c:minorTickMark val="none"/>
        <c:tickLblPos val="nextTo"/>
        <c:crossAx val="264899552"/>
        <c:crosses val="autoZero"/>
        <c:crossBetween val="midCat"/>
      </c:valAx>
      <c:valAx>
        <c:axId val="264899552"/>
        <c:scaling>
          <c:orientation val="minMax"/>
          <c:max val="100"/>
        </c:scaling>
        <c:delete val="0"/>
        <c:axPos val="l"/>
        <c:majorGridlines/>
        <c:title>
          <c:tx>
            <c:rich>
              <a:bodyPr/>
              <a:lstStyle/>
              <a:p>
                <a:pPr>
                  <a:defRPr/>
                </a:pPr>
                <a:r>
                  <a:rPr lang="en-GB" dirty="0" smtClean="0"/>
                  <a:t>Intensity/%</a:t>
                </a:r>
                <a:endParaRPr lang="en-GB" dirty="0"/>
              </a:p>
            </c:rich>
          </c:tx>
          <c:overlay val="0"/>
        </c:title>
        <c:numFmt formatCode="General" sourceLinked="1"/>
        <c:majorTickMark val="out"/>
        <c:minorTickMark val="none"/>
        <c:tickLblPos val="nextTo"/>
        <c:crossAx val="26489837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4901904"/>
        <c:axId val="264898768"/>
      </c:scatterChart>
      <c:valAx>
        <c:axId val="264901904"/>
        <c:scaling>
          <c:orientation val="minMax"/>
          <c:max val="950"/>
          <c:min val="450"/>
        </c:scaling>
        <c:delete val="0"/>
        <c:axPos val="b"/>
        <c:numFmt formatCode="General" sourceLinked="1"/>
        <c:majorTickMark val="out"/>
        <c:minorTickMark val="none"/>
        <c:tickLblPos val="nextTo"/>
        <c:crossAx val="264898768"/>
        <c:crosses val="autoZero"/>
        <c:crossBetween val="midCat"/>
      </c:valAx>
      <c:valAx>
        <c:axId val="264898768"/>
        <c:scaling>
          <c:orientation val="minMax"/>
          <c:min val="0"/>
        </c:scaling>
        <c:delete val="0"/>
        <c:axPos val="l"/>
        <c:majorGridlines/>
        <c:numFmt formatCode="General" sourceLinked="1"/>
        <c:majorTickMark val="out"/>
        <c:minorTickMark val="none"/>
        <c:tickLblPos val="nextTo"/>
        <c:crossAx val="2649019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64900728"/>
        <c:axId val="264901120"/>
      </c:scatterChart>
      <c:valAx>
        <c:axId val="26490072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4901120"/>
        <c:crosses val="autoZero"/>
        <c:crossBetween val="midCat"/>
      </c:valAx>
      <c:valAx>
        <c:axId val="264901120"/>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6490072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dLbls>
          <c:showLegendKey val="0"/>
          <c:showVal val="0"/>
          <c:showCatName val="0"/>
          <c:showSerName val="0"/>
          <c:showPercent val="0"/>
          <c:showBubbleSize val="0"/>
        </c:dLbls>
        <c:axId val="284914440"/>
        <c:axId val="284919928"/>
      </c:scatterChart>
      <c:valAx>
        <c:axId val="284914440"/>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84919928"/>
        <c:crosses val="autoZero"/>
        <c:crossBetween val="midCat"/>
      </c:valAx>
      <c:valAx>
        <c:axId val="2849199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84914440"/>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8.png"/><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50800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hart 3"/>
          <p:cNvGraphicFramePr>
            <a:graphicFrameLocks/>
          </p:cNvGraphicFramePr>
          <p:nvPr>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487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aphicFrame>
        <p:nvGraphicFramePr>
          <p:cNvPr id="6" name="Chart 5"/>
          <p:cNvGraphicFramePr>
            <a:graphicFrameLocks/>
          </p:cNvGraphicFramePr>
          <p:nvPr>
            <p:extLst>
              <p:ext uri="{D42A27DB-BD31-4B8C-83A1-F6EECF244321}">
                <p14:modId xmlns:p14="http://schemas.microsoft.com/office/powerpoint/2010/main" val="652022653"/>
              </p:ext>
            </p:extLst>
          </p:nvPr>
        </p:nvGraphicFramePr>
        <p:xfrm>
          <a:off x="5868355" y="2822841"/>
          <a:ext cx="6192571" cy="4054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4"/>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endParaRPr lang="pt-BR" sz="1200" dirty="0">
                <a:solidFill>
                  <a:schemeClr val="tx1">
                    <a:lumMod val="50000"/>
                    <a:lumOff val="50000"/>
                  </a:schemeClr>
                </a:solidFill>
              </a:endParaRPr>
            </a:p>
          </p:txBody>
        </p:sp>
      </p:gr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1" cy="11780079"/>
                      <a:chOff x="0" y="-1598035"/>
                      <a:chExt cx="11937671" cy="11780079"/>
                    </a:xfrm>
                  </p:grpSpPr>
                  <p:grpSp>
                    <p:nvGrpSpPr>
                      <p:cNvPr id="24" name="Group 23"/>
                      <p:cNvGrpSpPr/>
                      <p:nvPr/>
                    </p:nvGrpSpPr>
                    <p:grpSpPr>
                      <a:xfrm>
                        <a:off x="0" y="-1598035"/>
                        <a:ext cx="11937671" cy="11780079"/>
                        <a:chOff x="0" y="-1598035"/>
                        <a:chExt cx="11937671" cy="11780079"/>
                      </a:xfrm>
                    </p:grpSpPr>
                    <p:grpSp>
                      <p:nvGrpSpPr>
                        <p:cNvPr id="22" name="Group 21"/>
                        <p:cNvGrpSpPr/>
                        <p:nvPr/>
                      </p:nvGrpSpPr>
                      <p:grpSpPr>
                        <a:xfrm>
                          <a:off x="0" y="-1598035"/>
                          <a:ext cx="11937671" cy="11780079"/>
                          <a:chOff x="0" y="-1598035"/>
                          <a:chExt cx="11937671"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1" cy="11780079"/>
                            <a:chOff x="0" y="-1598035"/>
                            <a:chExt cx="11937671"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1" cy="11780079"/>
                              <a:chOff x="0" y="-1598035"/>
                              <a:chExt cx="11937671"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5538" t="3213" r="15225" b="5015"/>
                              <a:stretch/>
                            </p:blipFill>
                            <p:spPr>
                              <a:xfrm>
                                <a:off x="6910508" y="5032605"/>
                                <a:ext cx="5027163" cy="3748122"/>
                              </a:xfrm>
                              <a:prstGeom prst="rect">
                                <a:avLst/>
                              </a:prstGeom>
                            </p:spPr>
                          </p:pic>
                        </p:grpSp>
                      </p:grpSp>
                    </p:grpSp>
                    <p:pic>
                      <p:nvPicPr>
                        <p:cNvPr id="23" name="Picture 22"/>
                        <p:cNvPicPr>
                          <a:picLocks noChangeAspect="1"/>
                        </p:cNvPicPr>
                        <p:nvPr/>
                      </p:nvPicPr>
                      <p:blipFill rotWithShape="1">
                        <a:blip r:embed="rId13"/>
                        <a:srcRect l="15277" t="2223" r="15415" b="5371"/>
                        <a:stretch/>
                      </p:blipFill>
                      <p:spPr>
                        <a:xfrm>
                          <a:off x="3381433" y="3277755"/>
                          <a:ext cx="494492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5002" t="2731" r="15227" b="4544"/>
                <a:stretch/>
              </p:blipFill>
              <p:spPr>
                <a:xfrm>
                  <a:off x="4632244" y="-730085"/>
                  <a:ext cx="5043458" cy="3770303"/>
                </a:xfrm>
                <a:prstGeom prst="rect">
                  <a:avLst/>
                </a:prstGeom>
              </p:spPr>
            </p:pic>
          </p:grpSp>
          <p:pic>
            <p:nvPicPr>
              <p:cNvPr id="35" name="Picture 34"/>
              <p:cNvPicPr>
                <a:picLocks noChangeAspect="1"/>
              </p:cNvPicPr>
              <p:nvPr/>
            </p:nvPicPr>
            <p:blipFill rotWithShape="1">
              <a:blip r:embed="rId17"/>
              <a:srcRect l="38553" t="8507" r="15859" b="27231"/>
              <a:stretch/>
            </p:blipFill>
            <p:spPr>
              <a:xfrm>
                <a:off x="4102749" y="-1821354"/>
                <a:ext cx="3269370" cy="2592285"/>
              </a:xfrm>
              <a:prstGeom prst="rect">
                <a:avLst/>
              </a:prstGeom>
            </p:spPr>
          </p:pic>
        </p:grpSp>
        <p:pic>
          <p:nvPicPr>
            <p:cNvPr id="37" name="Picture 36"/>
            <p:cNvPicPr>
              <a:picLocks noChangeAspect="1"/>
            </p:cNvPicPr>
            <p:nvPr/>
          </p:nvPicPr>
          <p:blipFill rotWithShape="1">
            <a:blip r:embed="rId18">
              <a:lum bright="4000"/>
            </a:blip>
            <a:srcRect l="15001" t="3732" r="15634" b="4885"/>
            <a:stretch/>
          </p:blipFill>
          <p:spPr>
            <a:xfrm>
              <a:off x="4232699" y="2267676"/>
              <a:ext cx="4937870" cy="3659190"/>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10226" y="1825625"/>
            <a:ext cx="4816668"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679</Words>
  <Application>Microsoft Office PowerPoint</Application>
  <PresentationFormat>Widescreen</PresentationFormat>
  <Paragraphs>54</Paragraphs>
  <Slides>18</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18</vt:i4>
      </vt:variant>
    </vt:vector>
  </HeadingPairs>
  <TitlesOfParts>
    <vt:vector size="26"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PowerPoint Presentation</vt:lpstr>
      <vt:lpstr>Comparing to Known spectra</vt:lpstr>
      <vt:lpstr>Planning with the weather and lunar-tables</vt:lpstr>
      <vt:lpstr>Taking our own images</vt:lpstr>
      <vt:lpstr>Own images at different phase</vt:lpstr>
      <vt:lpstr>Tony’s Images</vt:lpstr>
      <vt:lpstr>PowerPoint Presentation</vt:lpstr>
      <vt:lpstr>PowerPoint Presentation</vt:lpstr>
      <vt:lpstr>PowerPoint Presentation</vt:lpstr>
      <vt:lpstr>PowerPoint Presentation</vt:lpstr>
      <vt:lpstr>PowerPoint Presentation</vt:lpstr>
      <vt:lpstr>Chromatic Aberration</vt:lpstr>
      <vt:lpstr>PowerPoint Presentation</vt:lpstr>
      <vt:lpstr>PowerPoint Presentation</vt:lpstr>
      <vt:lpstr>Taking our own images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69</cp:revision>
  <dcterms:created xsi:type="dcterms:W3CDTF">2016-02-19T14:38:03Z</dcterms:created>
  <dcterms:modified xsi:type="dcterms:W3CDTF">2016-02-24T14:23:37Z</dcterms:modified>
</cp:coreProperties>
</file>